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6" r:id="rId2"/>
    <p:sldId id="257" r:id="rId3"/>
    <p:sldId id="266" r:id="rId4"/>
    <p:sldId id="26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FA0F5-C099-40BC-8D08-2969D1676F0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ECA6-FD07-44F6-8555-C510C2FC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7772400" cy="2475706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№10-дәріс.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Жоғарғы ретті дербес туындылары мен дифференциалдар. Екі айнымалы функцияның экстремумдері. Екі айнымалы функцияның тұйық облыстағы ең үлкен, ең кіші мәндері. Шартты экстремум.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6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BD7C708D-6242-4E47-A5BA-6FC7B9CD8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81" y="898525"/>
            <a:ext cx="7630743" cy="506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5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7DE9252-10C4-427B-B421-EA6E932FB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67" y="1052739"/>
            <a:ext cx="8160523" cy="468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03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DD6BB54-695A-42C2-9C5D-18527407F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62" y="1459637"/>
            <a:ext cx="8524476" cy="23198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52587F1-1A67-4FD4-B67A-DA5941977889}"/>
              </a:ext>
            </a:extLst>
          </p:cNvPr>
          <p:cNvSpPr txBox="1"/>
          <p:nvPr/>
        </p:nvSpPr>
        <p:spPr>
          <a:xfrm>
            <a:off x="467544" y="1018311"/>
            <a:ext cx="4584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854353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608</TotalTime>
  <Words>8</Words>
  <Application>Microsoft Office PowerPoint</Application>
  <PresentationFormat>Экран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Поток</vt:lpstr>
      <vt:lpstr>№10-дәріс.   Тақырыбы: Жоғарғы ретті дербес туындылары мен дифференциалдар. Екі айнымалы функцияның экстремумдері. Екі айнымалы функцияның тұйық облыстағы ең үлкен, ең кіші мәндері. Шартты экстремум.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</dc:title>
  <dc:creator>Ляззат</dc:creator>
  <cp:lastModifiedBy>Ляззат</cp:lastModifiedBy>
  <cp:revision>19</cp:revision>
  <dcterms:created xsi:type="dcterms:W3CDTF">2023-10-17T08:14:37Z</dcterms:created>
  <dcterms:modified xsi:type="dcterms:W3CDTF">2023-12-05T05:44:21Z</dcterms:modified>
</cp:coreProperties>
</file>